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4660"/>
  </p:normalViewPr>
  <p:slideViewPr>
    <p:cSldViewPr snapToGrid="0">
      <p:cViewPr varScale="1">
        <p:scale>
          <a:sx n="40" d="100"/>
          <a:sy n="40" d="100"/>
        </p:scale>
        <p:origin x="7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18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5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548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3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48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29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68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98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43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61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38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65F7B-BD9A-4BF9-AE2E-3315A8A9568F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B786B-CF8D-4FD1-AE85-3574F727E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62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B54BB-BEC6-40C2-A272-396365A77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8672E2-FD4C-4BF9-A082-BADC98CD6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128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A3 297x420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2021-08-19T05:48:27Z</dcterms:created>
  <dcterms:modified xsi:type="dcterms:W3CDTF">2021-08-19T05:50:21Z</dcterms:modified>
</cp:coreProperties>
</file>